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8" r:id="rId4"/>
  </p:sldMasterIdLst>
  <p:notesMasterIdLst>
    <p:notesMasterId r:id="rId7"/>
  </p:notesMasterIdLst>
  <p:handoutMasterIdLst>
    <p:handoutMasterId r:id="rId8"/>
  </p:handoutMasterIdLst>
  <p:sldIdLst>
    <p:sldId id="257" r:id="rId5"/>
    <p:sldId id="259" r:id="rId6"/>
  </p:sldIdLst>
  <p:sldSz cx="10058400" cy="7772400"/>
  <p:notesSz cx="6735763" cy="9866313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78870" autoAdjust="0"/>
  </p:normalViewPr>
  <p:slideViewPr>
    <p:cSldViewPr snapToGrid="0">
      <p:cViewPr varScale="1">
        <p:scale>
          <a:sx n="75" d="100"/>
          <a:sy n="75" d="100"/>
        </p:scale>
        <p:origin x="-852" y="-90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-2016" y="-90"/>
      </p:cViewPr>
      <p:guideLst>
        <p:guide orient="horz" pos="3108"/>
        <p:guide pos="21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97DE0BE3-BE81-4C37-ABBC-CEBC04D1C73F}" type="datetime1">
              <a:rPr lang="ru-RU" smtClean="0"/>
              <a:pPr algn="r" rtl="0"/>
              <a:t>24.12.2018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92036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33CBB61-1E2B-444D-BF78-7F801D557A7C}" type="datetime1">
              <a:rPr lang="ru-RU" smtClean="0"/>
              <a:pPr/>
              <a:t>24.12.2018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14438" y="1233488"/>
            <a:ext cx="43068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5848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Вы можете изменить этот буклет, заменив содержимое, приведенное для примера, на собственное. Если же вы хотите начать с чистого листа, на вкладке «Главная» нажмите кнопку «Создать слайд», чтобы вставить новую страницу. После этого введите текст и добавьте рисунки в пустые заполнители. Если вам нужны дополнительные блоки заголовков, подзаголовков или основного текста, скопируйте любой из имеющихся заполнителей, а затем перетащите его в нужное место.</a:t>
            </a:r>
          </a:p>
          <a:p>
            <a:pPr rtl="0"/>
            <a:endParaRPr lang="en-US" dirty="0"/>
          </a:p>
          <a:p>
            <a:pPr rtl="0"/>
            <a:r>
              <a:rPr lang="ru-RU" dirty="0"/>
              <a:t>Возможно, вы заметили, что мы добавили для вас линии сгиба. Они совсем светлые, но если вы не хотите, чтобы они были видны в буклете, выделите и удалите их перед печатью.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348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4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E2C732F-7C0E-44C8-B756-B6646DB425BC}" type="datetime1">
              <a:rPr lang="ru-RU" smtClean="0"/>
              <a:pPr rtl="0"/>
              <a:t>24.12.2018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E2C732F-7C0E-44C8-B756-B6646DB425BC}" type="datetime1">
              <a:rPr lang="ru-RU" smtClean="0"/>
              <a:pPr rtl="0"/>
              <a:t>24.12.2018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3566" y="352637"/>
            <a:ext cx="7301071" cy="751691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E2C732F-7C0E-44C8-B756-B6646DB425BC}" type="datetime1">
              <a:rPr lang="ru-RU" smtClean="0"/>
              <a:pPr rtl="0"/>
              <a:t>24.12.2018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Наруж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457200" y="457200"/>
            <a:ext cx="2359152" cy="1828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57200" y="6854395"/>
            <a:ext cx="2359152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57200" y="4736592"/>
            <a:ext cx="2359152" cy="2075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30000"/>
              </a:lnSpc>
            </a:pP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457200" y="685800"/>
            <a:ext cx="2359152" cy="4005072"/>
          </a:xfrm>
        </p:spPr>
        <p:txBody>
          <a:bodyPr tIns="1097280" rtlCol="0">
            <a:normAutofit/>
          </a:bodyPr>
          <a:lstStyle>
            <a:lvl1pPr marL="0" indent="0" algn="ctr" rtl="0">
              <a:buNone/>
              <a:defRPr sz="2000"/>
            </a:lvl1pPr>
          </a:lstStyle>
          <a:p>
            <a:pPr rtl="0"/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758184" y="457200"/>
            <a:ext cx="245059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3758184" y="6854395"/>
            <a:ext cx="245059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5" name="Рисунок 11"/>
          <p:cNvSpPr>
            <a:spLocks noGrp="1"/>
          </p:cNvSpPr>
          <p:nvPr>
            <p:ph type="pic" sz="quarter" idx="11"/>
          </p:nvPr>
        </p:nvSpPr>
        <p:spPr>
          <a:xfrm>
            <a:off x="3758184" y="685800"/>
            <a:ext cx="2450592" cy="4005072"/>
          </a:xfrm>
        </p:spPr>
        <p:txBody>
          <a:bodyPr tIns="1097280" rtlCol="0">
            <a:normAutofit/>
          </a:bodyPr>
          <a:lstStyle>
            <a:lvl1pPr marL="0" indent="0" algn="ctr" rtl="0">
              <a:buNone/>
              <a:defRPr sz="2000"/>
            </a:lvl1pPr>
          </a:lstStyle>
          <a:p>
            <a:pPr rtl="0"/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7141464" y="457200"/>
            <a:ext cx="245059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7141465" y="6854395"/>
            <a:ext cx="245059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12"/>
          </p:nvPr>
        </p:nvSpPr>
        <p:spPr>
          <a:xfrm>
            <a:off x="7141465" y="2084832"/>
            <a:ext cx="2450592" cy="4727448"/>
          </a:xfrm>
        </p:spPr>
        <p:txBody>
          <a:bodyPr tIns="1097280" rtlCol="0">
            <a:normAutofit/>
          </a:bodyPr>
          <a:lstStyle>
            <a:lvl1pPr marL="0" indent="0" algn="ctr" rtl="0">
              <a:buNone/>
              <a:defRPr sz="2000"/>
            </a:lvl1pPr>
          </a:lstStyle>
          <a:p>
            <a:pPr rtl="0"/>
            <a:endParaRPr lang="ru-RU" dirty="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7141464" y="1901952"/>
            <a:ext cx="2450592" cy="146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42163" y="639763"/>
            <a:ext cx="2449512" cy="1262062"/>
          </a:xfrm>
        </p:spPr>
        <p:txBody>
          <a:bodyPr rtlCol="0" anchor="ctr">
            <a:noAutofit/>
          </a:bodyPr>
          <a:lstStyle>
            <a:lvl1pPr marL="0" indent="0" algn="ctr" rtl="0">
              <a:lnSpc>
                <a:spcPct val="85000"/>
              </a:lnSpc>
              <a:spcBef>
                <a:spcPts val="0"/>
              </a:spcBef>
              <a:buNone/>
              <a:defRPr sz="28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23" name="Текст 21"/>
          <p:cNvSpPr>
            <a:spLocks noGrp="1"/>
          </p:cNvSpPr>
          <p:nvPr>
            <p:ph type="body" sz="quarter" idx="14" hasCustomPrompt="1"/>
          </p:nvPr>
        </p:nvSpPr>
        <p:spPr>
          <a:xfrm>
            <a:off x="3758184" y="5098071"/>
            <a:ext cx="2449512" cy="367640"/>
          </a:xfrm>
        </p:spPr>
        <p:txBody>
          <a:bodyPr rtlCol="0" anchor="ctr">
            <a:noAutofit/>
          </a:bodyPr>
          <a:lstStyle>
            <a:lvl1pPr marL="0" indent="0" algn="ctr" rtl="0">
              <a:lnSpc>
                <a:spcPct val="85000"/>
              </a:lnSpc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 smtClean="0"/>
              <a:t>название организации</a:t>
            </a:r>
            <a:endParaRPr lang="ru-RU" dirty="0"/>
          </a:p>
        </p:txBody>
      </p:sp>
      <p:sp>
        <p:nvSpPr>
          <p:cNvPr id="24" name="Текст 21"/>
          <p:cNvSpPr>
            <a:spLocks noGrp="1"/>
          </p:cNvSpPr>
          <p:nvPr>
            <p:ph type="body" sz="quarter" idx="15" hasCustomPrompt="1"/>
          </p:nvPr>
        </p:nvSpPr>
        <p:spPr>
          <a:xfrm>
            <a:off x="3758184" y="5465711"/>
            <a:ext cx="2449512" cy="1346569"/>
          </a:xfrm>
        </p:spPr>
        <p:txBody>
          <a:bodyPr rtlCol="0" anchor="t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 smtClean="0"/>
              <a:t>контактные данные организации</a:t>
            </a:r>
            <a:endParaRPr lang="ru-RU" dirty="0"/>
          </a:p>
        </p:txBody>
      </p:sp>
      <p:sp>
        <p:nvSpPr>
          <p:cNvPr id="27" name="Текст 21"/>
          <p:cNvSpPr>
            <a:spLocks noGrp="1"/>
          </p:cNvSpPr>
          <p:nvPr>
            <p:ph type="body" sz="quarter" idx="18" hasCustomPrompt="1"/>
          </p:nvPr>
        </p:nvSpPr>
        <p:spPr>
          <a:xfrm>
            <a:off x="3758184" y="6854395"/>
            <a:ext cx="2449512" cy="448347"/>
          </a:xfrm>
        </p:spPr>
        <p:txBody>
          <a:bodyPr rtlCol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 smtClean="0"/>
              <a:t>URL-адрес веб-сайта</a:t>
            </a:r>
            <a:endParaRPr lang="ru-RU" dirty="0"/>
          </a:p>
        </p:txBody>
      </p:sp>
      <p:sp>
        <p:nvSpPr>
          <p:cNvPr id="28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736592"/>
            <a:ext cx="2359152" cy="2075688"/>
          </a:xfrm>
        </p:spPr>
        <p:txBody>
          <a:bodyPr lIns="182880" rIns="182880" rtlCol="0" anchor="ctr">
            <a:noAutofit/>
          </a:bodyPr>
          <a:lstStyle>
            <a:lvl1pPr marL="0" indent="0" algn="l" rtl="0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6319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Внутрення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 userDrawn="1"/>
        </p:nvSpPr>
        <p:spPr>
          <a:xfrm>
            <a:off x="3849624" y="685800"/>
            <a:ext cx="2450592" cy="3950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457200" y="457200"/>
            <a:ext cx="245059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57200" y="6854395"/>
            <a:ext cx="245059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457200" y="685800"/>
            <a:ext cx="2450592" cy="227685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</a:lstStyle>
          <a:p>
            <a:pPr rtl="0"/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849624" y="457200"/>
            <a:ext cx="2450592" cy="182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849624" y="6854395"/>
            <a:ext cx="2450592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7232904" y="457200"/>
            <a:ext cx="235915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7232904" y="6854395"/>
            <a:ext cx="235915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1" name="Текст 21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3004771"/>
            <a:ext cx="2450592" cy="662354"/>
          </a:xfrm>
        </p:spPr>
        <p:txBody>
          <a:bodyPr lIns="91440" rIns="91440" bIns="0" rtlCol="0" anchor="b">
            <a:noAutofit/>
          </a:bodyPr>
          <a:lstStyle>
            <a:lvl1pPr marL="0" indent="0" algn="l" rtl="0">
              <a:lnSpc>
                <a:spcPct val="114000"/>
              </a:lnSpc>
              <a:spcBef>
                <a:spcPts val="80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33" name="Текст 21"/>
          <p:cNvSpPr>
            <a:spLocks noGrp="1"/>
          </p:cNvSpPr>
          <p:nvPr>
            <p:ph type="body" sz="quarter" idx="21" hasCustomPrompt="1"/>
          </p:nvPr>
        </p:nvSpPr>
        <p:spPr>
          <a:xfrm>
            <a:off x="4114800" y="914400"/>
            <a:ext cx="1943100" cy="3352800"/>
          </a:xfrm>
        </p:spPr>
        <p:txBody>
          <a:bodyPr lIns="91440" tIns="91440" rIns="91440" bIns="91440" rtlCol="0" anchor="ctr">
            <a:noAutofit/>
          </a:bodyPr>
          <a:lstStyle>
            <a:lvl1pPr marL="0" indent="0" algn="l" rtl="0">
              <a:lnSpc>
                <a:spcPct val="130000"/>
              </a:lnSpc>
              <a:spcBef>
                <a:spcPts val="80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34" name="Рисунок 11"/>
          <p:cNvSpPr>
            <a:spLocks noGrp="1"/>
          </p:cNvSpPr>
          <p:nvPr>
            <p:ph type="pic" sz="quarter" idx="22"/>
          </p:nvPr>
        </p:nvSpPr>
        <p:spPr>
          <a:xfrm>
            <a:off x="3849624" y="4690587"/>
            <a:ext cx="2450592" cy="211062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</a:lstStyle>
          <a:p>
            <a:pPr rtl="0"/>
            <a:endParaRPr lang="ru-RU" dirty="0"/>
          </a:p>
        </p:txBody>
      </p:sp>
      <p:sp>
        <p:nvSpPr>
          <p:cNvPr id="36" name="Текст 21"/>
          <p:cNvSpPr>
            <a:spLocks noGrp="1"/>
          </p:cNvSpPr>
          <p:nvPr>
            <p:ph type="body" sz="quarter" idx="24" hasCustomPrompt="1"/>
          </p:nvPr>
        </p:nvSpPr>
        <p:spPr>
          <a:xfrm>
            <a:off x="7235571" y="4484614"/>
            <a:ext cx="2359152" cy="374904"/>
          </a:xfrm>
        </p:spPr>
        <p:txBody>
          <a:bodyPr lIns="91440" rIns="91440" bIns="0" rtlCol="0" anchor="b">
            <a:noAutofit/>
          </a:bodyPr>
          <a:lstStyle>
            <a:lvl1pPr marL="0" indent="0" algn="l" rtl="0">
              <a:lnSpc>
                <a:spcPct val="114000"/>
              </a:lnSpc>
              <a:spcBef>
                <a:spcPts val="800"/>
              </a:spcBef>
              <a:buNone/>
              <a:defRPr sz="1200">
                <a:solidFill>
                  <a:schemeClr val="accent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38" name="Текст 21"/>
          <p:cNvSpPr>
            <a:spLocks noGrp="1"/>
          </p:cNvSpPr>
          <p:nvPr>
            <p:ph type="body" sz="quarter" idx="26" hasCustomPrompt="1"/>
          </p:nvPr>
        </p:nvSpPr>
        <p:spPr>
          <a:xfrm>
            <a:off x="7235571" y="2705100"/>
            <a:ext cx="2359152" cy="374904"/>
          </a:xfrm>
        </p:spPr>
        <p:txBody>
          <a:bodyPr lIns="91440" rIns="91440" bIns="0" rtlCol="0" anchor="b">
            <a:noAutofit/>
          </a:bodyPr>
          <a:lstStyle>
            <a:lvl1pPr marL="0" indent="0" algn="l" rtl="0">
              <a:lnSpc>
                <a:spcPct val="114000"/>
              </a:lnSpc>
              <a:spcBef>
                <a:spcPts val="800"/>
              </a:spcBef>
              <a:buNone/>
              <a:defRPr sz="1200">
                <a:solidFill>
                  <a:schemeClr val="accent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40" name="Текст 21"/>
          <p:cNvSpPr>
            <a:spLocks noGrp="1"/>
          </p:cNvSpPr>
          <p:nvPr>
            <p:ph type="body" sz="quarter" idx="28" hasCustomPrompt="1"/>
          </p:nvPr>
        </p:nvSpPr>
        <p:spPr>
          <a:xfrm>
            <a:off x="7235571" y="791658"/>
            <a:ext cx="2359152" cy="378784"/>
          </a:xfrm>
        </p:spPr>
        <p:txBody>
          <a:bodyPr lIns="91440" rIns="91440" bIns="0" rtlCol="0" anchor="b">
            <a:noAutofit/>
          </a:bodyPr>
          <a:lstStyle>
            <a:lvl1pPr marL="0" indent="0" algn="l" rtl="0">
              <a:lnSpc>
                <a:spcPct val="114000"/>
              </a:lnSpc>
              <a:spcBef>
                <a:spcPts val="800"/>
              </a:spcBef>
              <a:buNone/>
              <a:defRPr sz="1200">
                <a:solidFill>
                  <a:schemeClr val="accent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43" name="Текст 21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3704131"/>
            <a:ext cx="2450592" cy="3074219"/>
          </a:xfrm>
        </p:spPr>
        <p:txBody>
          <a:bodyPr lIns="91440" rIns="91440" rtlCol="0" anchor="t">
            <a:noAutofit/>
          </a:bodyPr>
          <a:lstStyle>
            <a:lvl1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45" name="Текст 21"/>
          <p:cNvSpPr>
            <a:spLocks noGrp="1"/>
          </p:cNvSpPr>
          <p:nvPr>
            <p:ph type="body" sz="quarter" idx="33" hasCustomPrompt="1"/>
          </p:nvPr>
        </p:nvSpPr>
        <p:spPr>
          <a:xfrm>
            <a:off x="7235571" y="1170442"/>
            <a:ext cx="2359152" cy="1560646"/>
          </a:xfrm>
        </p:spPr>
        <p:txBody>
          <a:bodyPr lIns="91440" rIns="91440" rtlCol="0" anchor="t">
            <a:noAutofit/>
          </a:bodyPr>
          <a:lstStyle>
            <a:lvl1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46" name="Текст 21"/>
          <p:cNvSpPr>
            <a:spLocks noGrp="1"/>
          </p:cNvSpPr>
          <p:nvPr>
            <p:ph type="body" sz="quarter" idx="34" hasCustomPrompt="1"/>
          </p:nvPr>
        </p:nvSpPr>
        <p:spPr>
          <a:xfrm>
            <a:off x="7235571" y="3091437"/>
            <a:ext cx="2359152" cy="1393177"/>
          </a:xfrm>
        </p:spPr>
        <p:txBody>
          <a:bodyPr lIns="91440" rIns="91440" rtlCol="0" anchor="t">
            <a:noAutofit/>
          </a:bodyPr>
          <a:lstStyle>
            <a:lvl1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47" name="Текст 21"/>
          <p:cNvSpPr>
            <a:spLocks noGrp="1"/>
          </p:cNvSpPr>
          <p:nvPr>
            <p:ph type="body" sz="quarter" idx="35" hasCustomPrompt="1"/>
          </p:nvPr>
        </p:nvSpPr>
        <p:spPr>
          <a:xfrm>
            <a:off x="7235571" y="4873246"/>
            <a:ext cx="2359152" cy="1905104"/>
          </a:xfrm>
        </p:spPr>
        <p:txBody>
          <a:bodyPr lIns="91440" rIns="91440" rtlCol="0" anchor="t">
            <a:noAutofit/>
          </a:bodyPr>
          <a:lstStyle>
            <a:lvl1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4508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E2C732F-7C0E-44C8-B756-B6646DB425BC}" type="datetime1">
              <a:rPr lang="ru-RU" smtClean="0"/>
              <a:pPr rtl="0"/>
              <a:t>24.12.2018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544" y="4994491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2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4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9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1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4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8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E2C732F-7C0E-44C8-B756-B6646DB425BC}" type="datetime1">
              <a:rPr lang="ru-RU" smtClean="0"/>
              <a:pPr rtl="0"/>
              <a:t>24.12.2018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15944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E2C732F-7C0E-44C8-B756-B6646DB425BC}" type="datetime1">
              <a:rPr lang="ru-RU" smtClean="0"/>
              <a:pPr rtl="0"/>
              <a:t>24.12.2018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33" indent="0">
              <a:buNone/>
              <a:defRPr sz="2200" b="1"/>
            </a:lvl2pPr>
            <a:lvl3pPr marL="1018467" indent="0">
              <a:buNone/>
              <a:defRPr sz="2000" b="1"/>
            </a:lvl3pPr>
            <a:lvl4pPr marL="1527701" indent="0">
              <a:buNone/>
              <a:defRPr sz="1800" b="1"/>
            </a:lvl4pPr>
            <a:lvl5pPr marL="2036935" indent="0">
              <a:buNone/>
              <a:defRPr sz="1800" b="1"/>
            </a:lvl5pPr>
            <a:lvl6pPr marL="2546169" indent="0">
              <a:buNone/>
              <a:defRPr sz="1800" b="1"/>
            </a:lvl6pPr>
            <a:lvl7pPr marL="3055400" indent="0">
              <a:buNone/>
              <a:defRPr sz="1800" b="1"/>
            </a:lvl7pPr>
            <a:lvl8pPr marL="3564636" indent="0">
              <a:buNone/>
              <a:defRPr sz="1800" b="1"/>
            </a:lvl8pPr>
            <a:lvl9pPr marL="407386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9531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33" indent="0">
              <a:buNone/>
              <a:defRPr sz="2200" b="1"/>
            </a:lvl2pPr>
            <a:lvl3pPr marL="1018467" indent="0">
              <a:buNone/>
              <a:defRPr sz="2000" b="1"/>
            </a:lvl3pPr>
            <a:lvl4pPr marL="1527701" indent="0">
              <a:buNone/>
              <a:defRPr sz="1800" b="1"/>
            </a:lvl4pPr>
            <a:lvl5pPr marL="2036935" indent="0">
              <a:buNone/>
              <a:defRPr sz="1800" b="1"/>
            </a:lvl5pPr>
            <a:lvl6pPr marL="2546169" indent="0">
              <a:buNone/>
              <a:defRPr sz="1800" b="1"/>
            </a:lvl6pPr>
            <a:lvl7pPr marL="3055400" indent="0">
              <a:buNone/>
              <a:defRPr sz="1800" b="1"/>
            </a:lvl7pPr>
            <a:lvl8pPr marL="3564636" indent="0">
              <a:buNone/>
              <a:defRPr sz="1800" b="1"/>
            </a:lvl8pPr>
            <a:lvl9pPr marL="407386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09531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E2C732F-7C0E-44C8-B756-B6646DB425BC}" type="datetime1">
              <a:rPr lang="ru-RU" smtClean="0"/>
              <a:pPr rtl="0"/>
              <a:t>24.12.2018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E2C732F-7C0E-44C8-B756-B6646DB425BC}" type="datetime1">
              <a:rPr lang="ru-RU" smtClean="0"/>
              <a:pPr rtl="0"/>
              <a:t>24.12.2018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E2C732F-7C0E-44C8-B756-B6646DB425BC}" type="datetime1">
              <a:rPr lang="ru-RU" smtClean="0"/>
              <a:pPr rtl="0"/>
              <a:t>24.12.2018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4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924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233" indent="0">
              <a:buNone/>
              <a:defRPr sz="1300"/>
            </a:lvl2pPr>
            <a:lvl3pPr marL="1018467" indent="0">
              <a:buNone/>
              <a:defRPr sz="1100"/>
            </a:lvl3pPr>
            <a:lvl4pPr marL="1527701" indent="0">
              <a:buNone/>
              <a:defRPr sz="1000"/>
            </a:lvl4pPr>
            <a:lvl5pPr marL="2036935" indent="0">
              <a:buNone/>
              <a:defRPr sz="1000"/>
            </a:lvl5pPr>
            <a:lvl6pPr marL="2546169" indent="0">
              <a:buNone/>
              <a:defRPr sz="1000"/>
            </a:lvl6pPr>
            <a:lvl7pPr marL="3055400" indent="0">
              <a:buNone/>
              <a:defRPr sz="1000"/>
            </a:lvl7pPr>
            <a:lvl8pPr marL="3564636" indent="0">
              <a:buNone/>
              <a:defRPr sz="1000"/>
            </a:lvl8pPr>
            <a:lvl9pPr marL="407386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E2C732F-7C0E-44C8-B756-B6646DB425BC}" type="datetime1">
              <a:rPr lang="ru-RU" smtClean="0"/>
              <a:pPr rtl="0"/>
              <a:t>24.12.2018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233" indent="0">
              <a:buNone/>
              <a:defRPr sz="3100"/>
            </a:lvl2pPr>
            <a:lvl3pPr marL="1018467" indent="0">
              <a:buNone/>
              <a:defRPr sz="2700"/>
            </a:lvl3pPr>
            <a:lvl4pPr marL="1527701" indent="0">
              <a:buNone/>
              <a:defRPr sz="2200"/>
            </a:lvl4pPr>
            <a:lvl5pPr marL="2036935" indent="0">
              <a:buNone/>
              <a:defRPr sz="2200"/>
            </a:lvl5pPr>
            <a:lvl6pPr marL="2546169" indent="0">
              <a:buNone/>
              <a:defRPr sz="2200"/>
            </a:lvl6pPr>
            <a:lvl7pPr marL="3055400" indent="0">
              <a:buNone/>
              <a:defRPr sz="2200"/>
            </a:lvl7pPr>
            <a:lvl8pPr marL="3564636" indent="0">
              <a:buNone/>
              <a:defRPr sz="2200"/>
            </a:lvl8pPr>
            <a:lvl9pPr marL="4073867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233" indent="0">
              <a:buNone/>
              <a:defRPr sz="1300"/>
            </a:lvl2pPr>
            <a:lvl3pPr marL="1018467" indent="0">
              <a:buNone/>
              <a:defRPr sz="1100"/>
            </a:lvl3pPr>
            <a:lvl4pPr marL="1527701" indent="0">
              <a:buNone/>
              <a:defRPr sz="1000"/>
            </a:lvl4pPr>
            <a:lvl5pPr marL="2036935" indent="0">
              <a:buNone/>
              <a:defRPr sz="1000"/>
            </a:lvl5pPr>
            <a:lvl6pPr marL="2546169" indent="0">
              <a:buNone/>
              <a:defRPr sz="1000"/>
            </a:lvl6pPr>
            <a:lvl7pPr marL="3055400" indent="0">
              <a:buNone/>
              <a:defRPr sz="1000"/>
            </a:lvl7pPr>
            <a:lvl8pPr marL="3564636" indent="0">
              <a:buNone/>
              <a:defRPr sz="1000"/>
            </a:lvl8pPr>
            <a:lvl9pPr marL="407386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E2C732F-7C0E-44C8-B756-B6646DB425BC}" type="datetime1">
              <a:rPr lang="ru-RU" smtClean="0"/>
              <a:pPr rtl="0"/>
              <a:t>24.12.2018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46" tIns="50923" rIns="101846" bIns="5092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2920" y="1813564"/>
            <a:ext cx="9052560" cy="5129425"/>
          </a:xfrm>
          <a:prstGeom prst="rect">
            <a:avLst/>
          </a:prstGeom>
        </p:spPr>
        <p:txBody>
          <a:bodyPr vert="horz" lIns="101846" tIns="50923" rIns="101846" bIns="5092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46" tIns="50923" rIns="101846" bIns="5092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E2C732F-7C0E-44C8-B756-B6646DB425BC}" type="datetime1">
              <a:rPr lang="ru-RU" smtClean="0"/>
              <a:pPr rtl="0"/>
              <a:t>24.12.2018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46" tIns="50923" rIns="101846" bIns="5092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46" tIns="50923" rIns="101846" bIns="5092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‹#›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sldNum="0" hdr="0" ftr="0" dt="0"/>
  <p:txStyles>
    <p:titleStyle>
      <a:lvl1pPr algn="ctr" defTabSz="101846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25" indent="-381925" algn="l" defTabSz="101846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504" indent="-318271" algn="l" defTabSz="1018467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084" indent="-254616" algn="l" defTabSz="101846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317" indent="-254616" algn="l" defTabSz="101846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551" indent="-254616" algn="l" defTabSz="101846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785" indent="-254616" algn="l" defTabSz="10184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019" indent="-254616" algn="l" defTabSz="10184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251" indent="-254616" algn="l" defTabSz="10184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8485" indent="-254616" algn="l" defTabSz="10184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33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467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701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935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169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400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636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867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20"/>
          </p:nvPr>
        </p:nvSpPr>
        <p:spPr>
          <a:xfrm>
            <a:off x="1003300" y="4208780"/>
            <a:ext cx="1308100" cy="45719"/>
          </a:xfrm>
        </p:spPr>
        <p:txBody>
          <a:bodyPr rtlCol="0"/>
          <a:lstStyle/>
          <a:p>
            <a:pPr rtl="0"/>
            <a:endParaRPr lang="ru-RU" sz="900" dirty="0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21"/>
          </p:nvPr>
        </p:nvSpPr>
        <p:spPr>
          <a:xfrm rot="10800000">
            <a:off x="4114800" y="4406900"/>
            <a:ext cx="1549400" cy="101600"/>
          </a:xfrm>
          <a:solidFill>
            <a:schemeClr val="bg1">
              <a:lumMod val="85000"/>
            </a:schemeClr>
          </a:solidFill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5" name="Текст 64"/>
          <p:cNvSpPr>
            <a:spLocks noGrp="1"/>
          </p:cNvSpPr>
          <p:nvPr>
            <p:ph type="body" sz="quarter" idx="24"/>
          </p:nvPr>
        </p:nvSpPr>
        <p:spPr>
          <a:xfrm flipV="1">
            <a:off x="7235571" y="4438894"/>
            <a:ext cx="2048129" cy="45719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6" name="Текст 65"/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8" name="Текст 67"/>
          <p:cNvSpPr>
            <a:spLocks noGrp="1"/>
          </p:cNvSpPr>
          <p:nvPr>
            <p:ph type="body" sz="quarter" idx="28"/>
          </p:nvPr>
        </p:nvSpPr>
        <p:spPr>
          <a:xfrm>
            <a:off x="7375271" y="817058"/>
            <a:ext cx="2359152" cy="378784"/>
          </a:xfrm>
        </p:spPr>
        <p:txBody>
          <a:bodyPr rtlCol="0"/>
          <a:lstStyle/>
          <a:p>
            <a:pPr rtl="0"/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31"/>
          </p:nvPr>
        </p:nvSpPr>
        <p:spPr>
          <a:xfrm flipV="1">
            <a:off x="1143000" y="4571999"/>
            <a:ext cx="1333500" cy="45719"/>
          </a:xfr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pPr marL="0" lvl="0" indent="0" rtl="0">
              <a:buNone/>
            </a:pPr>
            <a:endParaRPr lang="ru-RU" spc="-150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3"/>
          </p:nvPr>
        </p:nvSpPr>
        <p:spPr>
          <a:xfrm>
            <a:off x="7235571" y="266700"/>
            <a:ext cx="2359152" cy="22225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93" name="Текст 92"/>
          <p:cNvSpPr>
            <a:spLocks noGrp="1"/>
          </p:cNvSpPr>
          <p:nvPr>
            <p:ph type="body" sz="quarter" idx="34"/>
          </p:nvPr>
        </p:nvSpPr>
        <p:spPr>
          <a:xfrm>
            <a:off x="7556500" y="3111499"/>
            <a:ext cx="1803400" cy="939801"/>
          </a:xfrm>
        </p:spPr>
        <p:txBody>
          <a:bodyPr rtlCol="0"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94" name="Текст 93"/>
          <p:cNvSpPr>
            <a:spLocks noGrp="1"/>
          </p:cNvSpPr>
          <p:nvPr>
            <p:ph type="body" sz="quarter" idx="35"/>
          </p:nvPr>
        </p:nvSpPr>
        <p:spPr>
          <a:xfrm>
            <a:off x="7235571" y="4127500"/>
            <a:ext cx="2359152" cy="45719"/>
          </a:xfrm>
        </p:spPr>
        <p:txBody>
          <a:bodyPr rtlCol="0"/>
          <a:lstStyle/>
          <a:p>
            <a:pPr marL="228600" indent="-228600">
              <a:buNone/>
            </a:pPr>
            <a:endParaRPr lang="ru-RU" dirty="0" smtClean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76656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2"/>
          <p:cNvCxnSpPr/>
          <p:nvPr/>
        </p:nvCxnSpPr>
        <p:spPr>
          <a:xfrm>
            <a:off x="338328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165100" y="4480560"/>
            <a:ext cx="2997200" cy="28854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u="sng" dirty="0" smtClean="0">
                <a:solidFill>
                  <a:schemeClr val="tx1"/>
                </a:solidFill>
              </a:rPr>
              <a:t>Парк Победы на Поклонной </a:t>
            </a:r>
            <a:r>
              <a:rPr lang="ru-RU" sz="1200" b="1" u="sng" dirty="0" err="1" smtClean="0">
                <a:solidFill>
                  <a:schemeClr val="tx1"/>
                </a:solidFill>
              </a:rPr>
              <a:t>горе-</a:t>
            </a:r>
            <a:r>
              <a:rPr lang="ru-RU" sz="1200" dirty="0" err="1" smtClean="0">
                <a:solidFill>
                  <a:schemeClr val="tx1"/>
                </a:solidFill>
              </a:rPr>
              <a:t>Парковый</a:t>
            </a:r>
            <a:r>
              <a:rPr lang="ru-RU" sz="1200" dirty="0" smtClean="0">
                <a:solidFill>
                  <a:schemeClr val="tx1"/>
                </a:solidFill>
              </a:rPr>
              <a:t> комплекс с мемориалами, посвященный Победе в ВОВ в 1941-1945 гг. Перед началом строительства  в 1987 году холм на Поклонной горе был частично скрыт. Официально парк открылся в 1995 году. Центральным монументом считается  обелиск, увенчанный статуей богини Ники, 141,8  метров в высоту. В 2009-2010 </a:t>
            </a:r>
            <a:r>
              <a:rPr lang="ru-RU" sz="1200" dirty="0" err="1" smtClean="0">
                <a:solidFill>
                  <a:schemeClr val="tx1"/>
                </a:solidFill>
              </a:rPr>
              <a:t>гг</a:t>
            </a:r>
            <a:r>
              <a:rPr lang="ru-RU" sz="1200" dirty="0" smtClean="0">
                <a:solidFill>
                  <a:schemeClr val="tx1"/>
                </a:solidFill>
              </a:rPr>
              <a:t> здесь горел Вечный Огонь, перенесенный на период реконструкции Александровского сада.</a:t>
            </a:r>
            <a:endParaRPr lang="ru-RU" sz="1200" b="1" u="sng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56000" y="355600"/>
            <a:ext cx="2946400" cy="3276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u="sng" dirty="0" smtClean="0"/>
              <a:t>Александровский сад-</a:t>
            </a:r>
            <a:r>
              <a:rPr lang="ru-RU" sz="1200" dirty="0" smtClean="0"/>
              <a:t>парк в центре Москвы. Расположен с </a:t>
            </a:r>
            <a:r>
              <a:rPr lang="ru-RU" sz="1200" dirty="0" err="1" smtClean="0"/>
              <a:t>северо</a:t>
            </a:r>
            <a:r>
              <a:rPr lang="ru-RU" sz="1200" dirty="0" smtClean="0"/>
              <a:t>–западной стороны от Кремля. Недалеко от него – одноименная </a:t>
            </a:r>
            <a:r>
              <a:rPr lang="ru-RU" sz="1200" dirty="0" smtClean="0"/>
              <a:t>станция </a:t>
            </a:r>
            <a:r>
              <a:rPr lang="ru-RU" sz="1200" dirty="0" smtClean="0"/>
              <a:t>метро. Площадь сада около 10 гектаров. Сады на месте русла убранной под землю реки Неглинки были разбиты по проекту  архитектора Бове в 1820-1823 годах в рамках плана по восстановлению Москвы после пожара в 1812 года. Работы начались по указу императора Александра </a:t>
            </a:r>
            <a:r>
              <a:rPr lang="en-US" sz="1200" dirty="0" smtClean="0"/>
              <a:t>I</a:t>
            </a:r>
            <a:r>
              <a:rPr lang="ru-RU" sz="1200" dirty="0" smtClean="0"/>
              <a:t> и сады (Верхний, Средний и Нижний) были названы в его честь в 1856 до этого сады были Кремлевскими</a:t>
            </a:r>
            <a:endParaRPr lang="ru-RU" sz="1200" b="1" u="sng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946900" y="4089400"/>
            <a:ext cx="2946400" cy="33147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u="sng" dirty="0" smtClean="0"/>
              <a:t>Памятник Минину и </a:t>
            </a:r>
            <a:r>
              <a:rPr lang="ru-RU" sz="1200" b="1" u="sng" dirty="0" err="1" smtClean="0"/>
              <a:t>Пожарскому-</a:t>
            </a:r>
            <a:r>
              <a:rPr lang="ru-RU" sz="1200" dirty="0" err="1" smtClean="0"/>
              <a:t>первый</a:t>
            </a:r>
            <a:r>
              <a:rPr lang="ru-RU" sz="1200" dirty="0" smtClean="0"/>
              <a:t> скульптурный памятник в </a:t>
            </a:r>
            <a:r>
              <a:rPr lang="ru-RU" sz="1200" dirty="0" err="1" smtClean="0"/>
              <a:t>Москве.Кузьма</a:t>
            </a:r>
            <a:r>
              <a:rPr lang="ru-RU" sz="1200" dirty="0" smtClean="0"/>
              <a:t> Минин и Дмитрий Пожарский возглавили народное ополчение в борьбе против польского  войска в 1612 году. Нападение было отражено. В 1815 году было предложено установить этот </a:t>
            </a:r>
            <a:r>
              <a:rPr lang="ru-RU" sz="1200" dirty="0" err="1" smtClean="0"/>
              <a:t>памятник.Отлил</a:t>
            </a:r>
            <a:r>
              <a:rPr lang="ru-RU" sz="1200" dirty="0" smtClean="0"/>
              <a:t> его литейный мастер Василий </a:t>
            </a:r>
            <a:r>
              <a:rPr lang="ru-RU" sz="1200" dirty="0" err="1" smtClean="0"/>
              <a:t>Екимов.Автор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проекта-Иван</a:t>
            </a:r>
            <a:r>
              <a:rPr lang="ru-RU" sz="1200" dirty="0" smtClean="0"/>
              <a:t> Петрович </a:t>
            </a:r>
            <a:r>
              <a:rPr lang="ru-RU" sz="1200" dirty="0" err="1" smtClean="0"/>
              <a:t>Мартос</a:t>
            </a:r>
            <a:r>
              <a:rPr lang="ru-RU" sz="1200" dirty="0" smtClean="0"/>
              <a:t>. Памятник был построен на деньги пожертвованные простым народом.</a:t>
            </a:r>
            <a:endParaRPr lang="ru-RU" sz="1200" b="1" u="sng" dirty="0"/>
          </a:p>
        </p:txBody>
      </p:sp>
      <p:pic>
        <p:nvPicPr>
          <p:cNvPr id="26" name="Рисунок 25" descr="park-pobedy-na-poklonnoj-go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97" y="380999"/>
            <a:ext cx="2930433" cy="389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9010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Рисунок 28"/>
          <p:cNvSpPr>
            <a:spLocks noGrp="1"/>
          </p:cNvSpPr>
          <p:nvPr>
            <p:ph type="pic" sz="quarter" idx="10"/>
          </p:nvPr>
        </p:nvSpPr>
        <p:spPr>
          <a:xfrm flipV="1">
            <a:off x="381000" y="-330200"/>
            <a:ext cx="2450592" cy="45719"/>
          </a:xfrm>
        </p:spPr>
      </p:sp>
      <p:pic>
        <p:nvPicPr>
          <p:cNvPr id="5126" name="Picture 6" descr="http://www.nat-geo.ru/upload/iblock/c00/c00541b6da85482adb434301c00ccfde.jpg"/>
          <p:cNvPicPr>
            <a:picLocks noGrp="1" noChangeAspect="1" noChangeArrowheads="1"/>
          </p:cNvPicPr>
          <p:nvPr>
            <p:ph type="pic" sz="quarter" idx="22"/>
          </p:nvPr>
        </p:nvPicPr>
        <p:blipFill>
          <a:blip r:embed="rId4" cstate="print"/>
          <a:srcRect l="11270" r="11270"/>
          <a:stretch>
            <a:fillRect/>
          </a:stretch>
        </p:blipFill>
        <p:spPr bwMode="auto">
          <a:xfrm>
            <a:off x="3581400" y="3809999"/>
            <a:ext cx="2946400" cy="3556001"/>
          </a:xfrm>
          <a:prstGeom prst="rect">
            <a:avLst/>
          </a:prstGeom>
          <a:noFill/>
        </p:spPr>
      </p:pic>
      <p:pic>
        <p:nvPicPr>
          <p:cNvPr id="1026" name="Picture 2" descr="C:\Users\Детский Сад №3\Desktop\53042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2300" y="304800"/>
            <a:ext cx="2870200" cy="360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51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3707384" y="215900"/>
            <a:ext cx="2450592" cy="2171700"/>
          </a:xfrm>
          <a:noFill/>
        </p:spPr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972300" y="292100"/>
            <a:ext cx="2895600" cy="78740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/>
              <a:t>Достопримечательности Москвы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3758184" y="5715000"/>
            <a:ext cx="2449512" cy="1739900"/>
          </a:xfrm>
          <a:noFill/>
        </p:spPr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</a:rPr>
              <a:t>152470 </a:t>
            </a:r>
            <a:r>
              <a:rPr lang="ru-RU" sz="1400" dirty="0" smtClean="0">
                <a:solidFill>
                  <a:schemeClr val="tx1"/>
                </a:solidFill>
              </a:rPr>
              <a:t>Ярославская область г.Любим ул.Советская д.17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МДОУ № 3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4711700" y="3403600"/>
            <a:ext cx="1676400" cy="1397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8"/>
          </p:nvPr>
        </p:nvSpPr>
        <p:spPr>
          <a:xfrm>
            <a:off x="3770884" y="6879795"/>
            <a:ext cx="2449512" cy="448347"/>
          </a:xfrm>
          <a:solidFill>
            <a:schemeClr val="bg1"/>
          </a:solidFill>
        </p:spPr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</a:rPr>
              <a:t>lubimdou3@yandex.ru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9"/>
          </p:nvPr>
        </p:nvSpPr>
        <p:spPr>
          <a:xfrm>
            <a:off x="1104900" y="3429000"/>
            <a:ext cx="1206500" cy="330200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1" name="Рисунок 10" descr="Dostoprimechatelnosti-Moskvy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32600" r="32600"/>
          <a:stretch>
            <a:fillRect/>
          </a:stretch>
        </p:blipFill>
        <p:spPr>
          <a:xfrm>
            <a:off x="7035800" y="1168400"/>
            <a:ext cx="2870200" cy="6350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Рисунок 12" descr="Новодевичий монастырь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8700" y="228600"/>
            <a:ext cx="2844800" cy="2654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Рисунок 13" descr="Новодевичий монастырь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15900"/>
            <a:ext cx="2946400" cy="381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Скругленный прямоугольник 14"/>
          <p:cNvSpPr/>
          <p:nvPr/>
        </p:nvSpPr>
        <p:spPr>
          <a:xfrm>
            <a:off x="190500" y="4178300"/>
            <a:ext cx="2971800" cy="3162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u="sng" dirty="0" smtClean="0"/>
              <a:t>Третьяковская      галерея</a:t>
            </a:r>
            <a:r>
              <a:rPr lang="ru-RU" sz="1200" dirty="0" smtClean="0"/>
              <a:t>. Художественный музей с богатой коллекцией, основанный купеческой семьей Третьяковых. В 1861 г в своем завещании Павел Третьяков передал семейную галерею городу и определил денежные суммы на ее содержание. В 1893 г. музей официально открылся для посещения. Третьяковская галерея представляет собой крупнейшее (более 180 тыс.экспонатов) собрание русской живописи, гравюры, иконописи.</a:t>
            </a:r>
            <a:endParaRPr lang="ru-RU" sz="12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94100" y="3009900"/>
            <a:ext cx="2959100" cy="3200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u="sng" dirty="0" smtClean="0">
                <a:solidFill>
                  <a:schemeClr val="tx1"/>
                </a:solidFill>
              </a:rPr>
              <a:t>Останкинская Телебашня.  </a:t>
            </a:r>
            <a:r>
              <a:rPr lang="ru-RU" sz="1200" dirty="0" smtClean="0">
                <a:solidFill>
                  <a:schemeClr val="tx1"/>
                </a:solidFill>
              </a:rPr>
              <a:t>Телевизионная вышка, еще один важный символ столицы. Башня обеспечивает </a:t>
            </a:r>
            <a:r>
              <a:rPr lang="ru-RU" sz="1200" dirty="0" err="1" smtClean="0">
                <a:solidFill>
                  <a:schemeClr val="tx1"/>
                </a:solidFill>
              </a:rPr>
              <a:t>телетрансляцию</a:t>
            </a:r>
            <a:r>
              <a:rPr lang="ru-RU" sz="1200" dirty="0" smtClean="0">
                <a:solidFill>
                  <a:schemeClr val="tx1"/>
                </a:solidFill>
              </a:rPr>
              <a:t> на всю Россию, здесь располагаются телестудии и офисы  основных каналов. В высоту сооружение достигает 540 метров. Останкинскую башню построили в период 1963-1967 гг., в те времена она считалась самым высоким зданием в Европе. Для посетителей существуют специальные экскурсии на вышку с посещением смотровой площадки.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ravel Brochure">
      <a:dk1>
        <a:srgbClr val="595959"/>
      </a:dk1>
      <a:lt1>
        <a:sysClr val="window" lastClr="FFFFFF"/>
      </a:lt1>
      <a:dk2>
        <a:srgbClr val="000000"/>
      </a:dk2>
      <a:lt2>
        <a:srgbClr val="F5E7B9"/>
      </a:lt2>
      <a:accent1>
        <a:srgbClr val="B52E29"/>
      </a:accent1>
      <a:accent2>
        <a:srgbClr val="6BADE3"/>
      </a:accent2>
      <a:accent3>
        <a:srgbClr val="F0C456"/>
      </a:accent3>
      <a:accent4>
        <a:srgbClr val="60958D"/>
      </a:accent4>
      <a:accent5>
        <a:srgbClr val="E5554B"/>
      </a:accent5>
      <a:accent6>
        <a:srgbClr val="D5BFA5"/>
      </a:accent6>
      <a:hlink>
        <a:srgbClr val="E6C660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ravel Brochure">
      <a:dk1>
        <a:srgbClr val="595959"/>
      </a:dk1>
      <a:lt1>
        <a:sysClr val="window" lastClr="FFFFFF"/>
      </a:lt1>
      <a:dk2>
        <a:srgbClr val="000000"/>
      </a:dk2>
      <a:lt2>
        <a:srgbClr val="F5E7B9"/>
      </a:lt2>
      <a:accent1>
        <a:srgbClr val="B52E29"/>
      </a:accent1>
      <a:accent2>
        <a:srgbClr val="6BADE3"/>
      </a:accent2>
      <a:accent3>
        <a:srgbClr val="F0C456"/>
      </a:accent3>
      <a:accent4>
        <a:srgbClr val="60958D"/>
      </a:accent4>
      <a:accent5>
        <a:srgbClr val="E5554B"/>
      </a:accent5>
      <a:accent6>
        <a:srgbClr val="D5BFA5"/>
      </a:accent6>
      <a:hlink>
        <a:srgbClr val="E6C660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E3E96A-01FB-48BF-BFE3-D012C9377E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1855C1A-AC47-4549-B0AC-CEFDEB735B5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C442E11-7072-4076-89FF-444E132B89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465</Words>
  <Application>Microsoft Office PowerPoint</Application>
  <PresentationFormat>Произвольный</PresentationFormat>
  <Paragraphs>16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2013-07-31T18:38:59Z</dcterms:created>
  <dcterms:modified xsi:type="dcterms:W3CDTF">2018-12-24T08:01:59Z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